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67" r:id="rId1"/>
    <p:sldMasterId id="2147485493" r:id="rId2"/>
  </p:sldMasterIdLst>
  <p:notesMasterIdLst>
    <p:notesMasterId r:id="rId4"/>
  </p:notesMasterIdLst>
  <p:handoutMasterIdLst>
    <p:handoutMasterId r:id="rId5"/>
  </p:handoutMasterIdLst>
  <p:sldIdLst>
    <p:sldId id="3524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1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" lastIdx="2" clrIdx="0">
    <p:extLst>
      <p:ext uri="{19B8F6BF-5375-455C-9EA6-DF929625EA0E}">
        <p15:presenceInfo xmlns:p15="http://schemas.microsoft.com/office/powerpoint/2012/main" userId="eda7889aa6b4c59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EBB7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67" autoAdjust="0"/>
    <p:restoredTop sz="94038" autoAdjust="0"/>
  </p:normalViewPr>
  <p:slideViewPr>
    <p:cSldViewPr>
      <p:cViewPr varScale="1">
        <p:scale>
          <a:sx n="88" d="100"/>
          <a:sy n="88" d="100"/>
        </p:scale>
        <p:origin x="876" y="84"/>
      </p:cViewPr>
      <p:guideLst>
        <p:guide orient="horz" pos="2341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4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openxmlformats.org/officeDocument/2006/relationships/customXml" Target="../customXml/item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6788C41-504B-4A57-BBCB-E225F56C2435}" type="datetimeFigureOut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08AE00B-F467-4F9B-BB3D-4B6B5ECD1EC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373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</p:spPr>
        <p:txBody>
          <a:bodyPr vert="horz" lIns="91406" tIns="45704" rIns="91406" bIns="45704" rtlCol="0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CD86364-DE41-46AD-BD65-925F96289854}" type="datetimeFigureOut">
              <a:rPr lang="ja-JP" altLang="en-US"/>
              <a:pPr>
                <a:defRPr/>
              </a:pPr>
              <a:t>2022/11/28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4" rIns="91406" bIns="4570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478" y="4686541"/>
            <a:ext cx="5390810" cy="4440707"/>
          </a:xfrm>
          <a:prstGeom prst="rect">
            <a:avLst/>
          </a:prstGeom>
        </p:spPr>
        <p:txBody>
          <a:bodyPr vert="horz" lIns="91406" tIns="45704" rIns="91406" bIns="45704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l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1" y="9371503"/>
            <a:ext cx="2919302" cy="493236"/>
          </a:xfrm>
          <a:prstGeom prst="rect">
            <a:avLst/>
          </a:prstGeom>
        </p:spPr>
        <p:txBody>
          <a:bodyPr vert="horz" lIns="91406" tIns="45704" rIns="91406" bIns="45704" rtlCol="0" anchor="b"/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F53B011-7E4A-4705-BCCF-E9B1F644F3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27334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23CDE01-9FEB-4655-80D5-3EAD1A450202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pitchFamily="50" charset="-128"/>
              <a:cs typeface="+mn-cs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38213" y="750888"/>
            <a:ext cx="5011737" cy="37592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ja-JP" altLang="ja-JP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982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14" y="213049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12" y="3886202"/>
            <a:ext cx="64008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6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8CC06-0B1B-4CB4-863B-147F4220C2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689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09104-24B7-4C52-9321-0EA840EC5A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286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78686" y="274665"/>
            <a:ext cx="2227263" cy="585152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18" y="274665"/>
            <a:ext cx="6530976" cy="585152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31A75-51FE-41DF-A124-384334C7DA2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687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9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4F038-D863-4847-B32B-9260EF6CAA15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86492-1C5E-4BA7-BA2F-172F29759C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000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A0354-9A0C-4D0E-AE12-2216ED80F57C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59245-61CC-4024-BC86-8E4943ADBE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486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7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1F873-D674-4812-83BB-9E99B99AB694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DC60-2783-4037-9AE0-97CA2D97D5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1715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EA172-C761-4800-9F8A-CFEC490410BF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D1CFE-BDFB-4197-A931-745A5E275B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65293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FF9AB-BEDB-48B0-BCDB-DF39836F5DCB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3E44-B6A1-44CA-9FB9-93E53D8865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8797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31CE9-A2B5-4EC8-93CC-53130E4357DA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D3410-4807-4184-9ACB-F3BE5186A0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1893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1C7B-2804-4F78-A198-449ED7AC9D90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C870B-8049-43F6-8FC8-BAFCAC295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34752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24BA-5170-4000-9FC3-4A373B68002D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FBD2A-4A51-4389-BDA9-06BDB169C7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072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960DC-C5D0-4EBD-B05F-2785AE3A8D1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10405" y="6465290"/>
            <a:ext cx="213360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589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E6B7-F855-4CE1-811D-778D0875CFD1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05EA7-5809-453E-A43E-9D19AD5564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34771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5D0EF-8EDB-464E-91C3-864A1F449535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62416-F1D3-4FDB-9AF6-C2F5B500B7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65198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DEFD3-2157-4849-85A4-FD2543BEF60E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9EA94-E9B2-4061-9825-E39946E411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7813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34" y="440697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34" y="290673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5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1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97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631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28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946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604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262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1B8A-D271-4358-A949-8DCF81D5395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6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31"/>
            <a:ext cx="43783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6057" y="1600231"/>
            <a:ext cx="43799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EA54-8C9F-42D2-86C9-A8B9BC7DBB7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01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1" y="1535115"/>
            <a:ext cx="40401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41" y="2174875"/>
            <a:ext cx="40401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32" y="1535115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78" indent="0">
              <a:buNone/>
              <a:defRPr sz="2000" b="1"/>
            </a:lvl2pPr>
            <a:lvl3pPr marL="913157" indent="0">
              <a:buNone/>
              <a:defRPr sz="1800" b="1"/>
            </a:lvl3pPr>
            <a:lvl4pPr marL="1369735" indent="0">
              <a:buNone/>
              <a:defRPr sz="1600" b="1"/>
            </a:lvl4pPr>
            <a:lvl5pPr marL="1826312" indent="0">
              <a:buNone/>
              <a:defRPr sz="1600" b="1"/>
            </a:lvl5pPr>
            <a:lvl6pPr marL="2282890" indent="0">
              <a:buNone/>
              <a:defRPr sz="1600" b="1"/>
            </a:lvl6pPr>
            <a:lvl7pPr marL="2739469" indent="0">
              <a:buNone/>
              <a:defRPr sz="1600" b="1"/>
            </a:lvl7pPr>
            <a:lvl8pPr marL="3196048" indent="0">
              <a:buNone/>
              <a:defRPr sz="1600" b="1"/>
            </a:lvl8pPr>
            <a:lvl9pPr marL="3652625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32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151CF-7FE7-4172-86D0-F14624BB2FA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2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59B6E-4D9C-4D02-91D5-4F7AD2489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E8CEE-78DA-4C40-999C-8C5278E56DB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203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45" y="27305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65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45" y="1435103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A6FAD-B1F0-4415-9B4D-C0BC1884646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8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2" y="4800626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2" y="612801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578" indent="0">
              <a:buNone/>
              <a:defRPr sz="2800"/>
            </a:lvl2pPr>
            <a:lvl3pPr marL="913157" indent="0">
              <a:buNone/>
              <a:defRPr sz="2400"/>
            </a:lvl3pPr>
            <a:lvl4pPr marL="1369735" indent="0">
              <a:buNone/>
              <a:defRPr sz="2000"/>
            </a:lvl4pPr>
            <a:lvl5pPr marL="1826312" indent="0">
              <a:buNone/>
              <a:defRPr sz="2000"/>
            </a:lvl5pPr>
            <a:lvl6pPr marL="2282890" indent="0">
              <a:buNone/>
              <a:defRPr sz="2000"/>
            </a:lvl6pPr>
            <a:lvl7pPr marL="2739469" indent="0">
              <a:buNone/>
              <a:defRPr sz="2000"/>
            </a:lvl7pPr>
            <a:lvl8pPr marL="3196048" indent="0">
              <a:buNone/>
              <a:defRPr sz="2000"/>
            </a:lvl8pPr>
            <a:lvl9pPr marL="3652625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2" y="536734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578" indent="0">
              <a:buNone/>
              <a:defRPr sz="1200"/>
            </a:lvl2pPr>
            <a:lvl3pPr marL="913157" indent="0">
              <a:buNone/>
              <a:defRPr sz="1000"/>
            </a:lvl3pPr>
            <a:lvl4pPr marL="1369735" indent="0">
              <a:buNone/>
              <a:defRPr sz="900"/>
            </a:lvl4pPr>
            <a:lvl5pPr marL="1826312" indent="0">
              <a:buNone/>
              <a:defRPr sz="900"/>
            </a:lvl5pPr>
            <a:lvl6pPr marL="2282890" indent="0">
              <a:buNone/>
              <a:defRPr sz="900"/>
            </a:lvl6pPr>
            <a:lvl7pPr marL="2739469" indent="0">
              <a:buNone/>
              <a:defRPr sz="900"/>
            </a:lvl7pPr>
            <a:lvl8pPr marL="3196048" indent="0">
              <a:buNone/>
              <a:defRPr sz="900"/>
            </a:lvl8pPr>
            <a:lvl9pPr marL="3652625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DF0F-EE8D-48C8-BCD0-31F0BDDD2E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68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46" y="274639"/>
            <a:ext cx="8229599" cy="1143000"/>
          </a:xfrm>
          <a:prstGeom prst="rect">
            <a:avLst/>
          </a:prstGeom>
        </p:spPr>
        <p:txBody>
          <a:bodyPr vert="horz" lIns="91315" tIns="45658" rIns="91315" bIns="4565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46" y="1600231"/>
            <a:ext cx="8229599" cy="4525963"/>
          </a:xfrm>
          <a:prstGeom prst="rect">
            <a:avLst/>
          </a:prstGeom>
        </p:spPr>
        <p:txBody>
          <a:bodyPr vert="horz" lIns="91315" tIns="45658" rIns="91315" bIns="4565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1" y="6356421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fld id="{B6FA8322-4BC3-4340-9CE1-F091BCDEF39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2022/11/28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14" y="6356421"/>
            <a:ext cx="2895600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157"/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32309" y="6460773"/>
            <a:ext cx="2133601" cy="365125"/>
          </a:xfrm>
          <a:prstGeom prst="rect">
            <a:avLst/>
          </a:prstGeom>
        </p:spPr>
        <p:txBody>
          <a:bodyPr vert="horz" lIns="91315" tIns="45658" rIns="91315" bIns="45658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defTabSz="913157"/>
            <a:fld id="{B1C9D502-7DD1-418A-AEC2-39ED2C6C71DC}" type="slidenum">
              <a:rPr lang="ja-JP" altLang="en-US" smtClean="0">
                <a:solidFill>
                  <a:prstClr val="black"/>
                </a:solidFill>
              </a:rPr>
              <a:pPr defTabSz="913157"/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49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68" r:id="rId1"/>
    <p:sldLayoutId id="2147484869" r:id="rId2"/>
    <p:sldLayoutId id="2147484870" r:id="rId3"/>
    <p:sldLayoutId id="2147484871" r:id="rId4"/>
    <p:sldLayoutId id="2147484872" r:id="rId5"/>
    <p:sldLayoutId id="2147484873" r:id="rId6"/>
    <p:sldLayoutId id="2147484874" r:id="rId7"/>
    <p:sldLayoutId id="2147484875" r:id="rId8"/>
    <p:sldLayoutId id="2147484876" r:id="rId9"/>
    <p:sldLayoutId id="2147484877" r:id="rId10"/>
    <p:sldLayoutId id="2147484878" r:id="rId11"/>
  </p:sldLayoutIdLst>
  <p:hf hdr="0" ftr="0" dt="0"/>
  <p:txStyles>
    <p:titleStyle>
      <a:lvl1pPr algn="ctr" defTabSz="913157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34" indent="-342434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39" indent="-285362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46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23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02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180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758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337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4" indent="-228289" algn="l" defTabSz="91315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7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157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3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312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890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469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048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625" algn="l" defTabSz="91315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B097447A-93E6-4CE9-993D-71F271E81474}" type="datetime1">
              <a:rPr lang="ja-JP" altLang="en-US" smtClean="0"/>
              <a:t>2022/11/28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1F07A174-C31B-4B13-8F6C-B3A1101A8E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179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94" r:id="rId1"/>
    <p:sldLayoutId id="2147485495" r:id="rId2"/>
    <p:sldLayoutId id="2147485496" r:id="rId3"/>
    <p:sldLayoutId id="2147485497" r:id="rId4"/>
    <p:sldLayoutId id="2147485498" r:id="rId5"/>
    <p:sldLayoutId id="2147485499" r:id="rId6"/>
    <p:sldLayoutId id="2147485500" r:id="rId7"/>
    <p:sldLayoutId id="2147485501" r:id="rId8"/>
    <p:sldLayoutId id="2147485502" r:id="rId9"/>
    <p:sldLayoutId id="2147485503" r:id="rId10"/>
    <p:sldLayoutId id="21474855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66C2F13-8EC5-44FE-91CD-08ECD39DC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917" y="1187060"/>
            <a:ext cx="8565555" cy="1449852"/>
          </a:xfrm>
          <a:prstGeom prst="rect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marL="88900" marR="0" lvl="0" algn="l" defTabSz="914400" rtl="0" eaLnBrk="1" fontAlgn="base" latinLnBrk="0" hangingPunct="1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場面</a:t>
            </a: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1】 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円滑な自宅退院に向けて、病院スタッフとケアマネジャーが連携する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88900" marR="0" lvl="0" algn="l" defTabSz="914400" rtl="0" eaLnBrk="1" fontAlgn="base" latinLnBrk="0" hangingPunct="1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場面</a:t>
            </a: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2】 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在宅療養者に対し、医療職とケア職、ケアマネジャーが連携する。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88900" marR="0" lvl="0" algn="l" defTabSz="914400" rtl="0" eaLnBrk="1" fontAlgn="base" latinLnBrk="0" hangingPunct="1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場面</a:t>
            </a: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3】 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急変時に、在宅関係者と救急関係者（救急隊、救急病院など）が連携する。</a:t>
            </a:r>
            <a:endParaRPr kumimoji="0" lang="en-US" altLang="ja-JP" sz="1500" b="1" dirty="0">
              <a:solidFill>
                <a:srgbClr val="7030A0"/>
              </a:solidFill>
              <a:latin typeface="Palatino Linotype" panose="02040502050505030304" pitchFamily="18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  <a:p>
            <a:pPr marL="88900" marR="0" lvl="0" indent="0" algn="l" defTabSz="914400" rtl="0" eaLnBrk="1" fontAlgn="base" latinLnBrk="0" hangingPunct="1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場面</a:t>
            </a:r>
            <a:r>
              <a:rPr kumimoji="0" lang="en-US" altLang="ja-JP" sz="1500" b="1" dirty="0">
                <a:solidFill>
                  <a:srgbClr val="7030A0"/>
                </a:solidFill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4】 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Palatino Linotype" panose="02040502050505030304" pitchFamily="18" charset="0"/>
                <a:ea typeface="Yu Gothic UI" panose="020B0500000000000000" pitchFamily="50" charset="-128"/>
                <a:cs typeface="Times New Roman" panose="02020603050405020304" pitchFamily="18" charset="0"/>
              </a:rPr>
              <a:t>看取り期に、医療職とケア職、ケアマネジャーが連携する。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anose="02040502050505030304" pitchFamily="18" charset="0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77CD40-E505-4351-9EE9-754ECF9B5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107670"/>
            <a:ext cx="8565555" cy="29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2】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選択した</a:t>
            </a:r>
            <a:r>
              <a:rPr kumimoji="0" lang="en-US" altLang="ja-JP" sz="1500" b="1" dirty="0">
                <a:solidFill>
                  <a:srgbClr val="7030A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1500" b="1" dirty="0">
                <a:solidFill>
                  <a:srgbClr val="7030A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つ目の場面について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、何を実現するために連携をするのか、その目的を考えてみて下さい。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9" name="Text Box 6">
            <a:extLst>
              <a:ext uri="{FF2B5EF4-FFF2-40B4-BE49-F238E27FC236}">
                <a16:creationId xmlns:a16="http://schemas.microsoft.com/office/drawing/2014/main" id="{81909AA0-D838-4E25-A0B1-72FC3B9B8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7" y="980728"/>
            <a:ext cx="6696745" cy="409826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defTabSz="436563" eaLnBrk="0" hangingPunct="0"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defTabSz="4365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marL="0" marR="0" lvl="0" indent="0" algn="ctr" defTabSz="40299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【</a:t>
            </a: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問</a:t>
            </a: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1】 </a:t>
            </a: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以下の</a:t>
            </a:r>
            <a:r>
              <a:rPr kumimoji="1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4</a:t>
            </a: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場面の中から、連携の目的を検討したい場面を</a:t>
            </a:r>
            <a:r>
              <a:rPr lang="en-US" altLang="ja-JP" sz="1500" b="1" dirty="0">
                <a:solidFill>
                  <a:srgbClr val="FFFF00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2</a:t>
            </a:r>
            <a:r>
              <a:rPr kumimoji="1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n-cs"/>
              </a:rPr>
              <a:t>つ選んでください</a:t>
            </a:r>
            <a:endParaRPr kumimoji="1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n-cs"/>
            </a:endParaRPr>
          </a:p>
        </p:txBody>
      </p:sp>
      <p:sp>
        <p:nvSpPr>
          <p:cNvPr id="41" name="タイトル 2">
            <a:extLst>
              <a:ext uri="{FF2B5EF4-FFF2-40B4-BE49-F238E27FC236}">
                <a16:creationId xmlns:a16="http://schemas.microsoft.com/office/drawing/2014/main" id="{0449A0EC-D338-41EA-A611-0ADBC02A3736}"/>
              </a:ext>
            </a:extLst>
          </p:cNvPr>
          <p:cNvSpPr txBox="1">
            <a:spLocks/>
          </p:cNvSpPr>
          <p:nvPr/>
        </p:nvSpPr>
        <p:spPr bwMode="auto">
          <a:xfrm>
            <a:off x="0" y="-27384"/>
            <a:ext cx="9144000" cy="897394"/>
          </a:xfrm>
          <a:prstGeom prst="rect">
            <a:avLst/>
          </a:prstGeom>
          <a:solidFill>
            <a:srgbClr val="7030A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【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演習</a:t>
            </a:r>
            <a:r>
              <a:rPr kumimoji="1" lang="en-US" altLang="ja-JP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1】 </a:t>
            </a:r>
            <a:r>
              <a:rPr kumimoji="1" lang="ja-JP" altLang="en-US" sz="2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+mj-cs"/>
              </a:rPr>
              <a:t>連携の目的を考える</a:t>
            </a:r>
            <a:endParaRPr lang="en-US" altLang="ja-JP" sz="2000" b="1" kern="0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b="1" kern="0" dirty="0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ーどう連携するかではなく、まず、なぜ連携をするのかを考えるー</a:t>
            </a: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+mj-cs"/>
            </a:endParaRPr>
          </a:p>
        </p:txBody>
      </p:sp>
      <p:graphicFrame>
        <p:nvGraphicFramePr>
          <p:cNvPr id="21" name="表 21">
            <a:extLst>
              <a:ext uri="{FF2B5EF4-FFF2-40B4-BE49-F238E27FC236}">
                <a16:creationId xmlns:a16="http://schemas.microsoft.com/office/drawing/2014/main" id="{E3EF7D8B-BE64-4641-BFD6-3E6F030B6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890628"/>
              </p:ext>
            </p:extLst>
          </p:nvPr>
        </p:nvGraphicFramePr>
        <p:xfrm>
          <a:off x="251520" y="3499322"/>
          <a:ext cx="8421539" cy="721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7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197402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7217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連携の目的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</a:tbl>
          </a:graphicData>
        </a:graphic>
      </p:graphicFrame>
      <p:sp>
        <p:nvSpPr>
          <p:cNvPr id="17" name="矢印: 下 16">
            <a:extLst>
              <a:ext uri="{FF2B5EF4-FFF2-40B4-BE49-F238E27FC236}">
                <a16:creationId xmlns:a16="http://schemas.microsoft.com/office/drawing/2014/main" id="{311C3DF1-94C8-48E0-8B18-F5BD3BD481E7}"/>
              </a:ext>
            </a:extLst>
          </p:cNvPr>
          <p:cNvSpPr/>
          <p:nvPr/>
        </p:nvSpPr>
        <p:spPr>
          <a:xfrm>
            <a:off x="3887924" y="2730708"/>
            <a:ext cx="1368152" cy="28101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ＭＳ Ｐゴシック"/>
              <a:cs typeface="+mn-cs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67D31C7-61B8-6524-E433-AFCFD4401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4331806"/>
            <a:ext cx="8565555" cy="295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問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3】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選択した</a:t>
            </a:r>
            <a:r>
              <a:rPr kumimoji="0" lang="en-US" altLang="ja-JP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2</a:t>
            </a:r>
            <a:r>
              <a:rPr kumimoji="0" lang="ja-JP" altLang="en-US" sz="1500" b="1" dirty="0">
                <a:solidFill>
                  <a:srgbClr val="7030A0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つ目の場面について</a:t>
            </a:r>
            <a:r>
              <a:rPr kumimoji="0" lang="ja-JP" altLang="en-US" sz="15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Yu Gothic UI" panose="020B0500000000000000" pitchFamily="50" charset="-128"/>
                <a:ea typeface="Yu Gothic UI" panose="020B0500000000000000" pitchFamily="50" charset="-128"/>
                <a:cs typeface="Times New Roman" panose="02020603050405020304" pitchFamily="18" charset="0"/>
              </a:rPr>
              <a:t>、何を実現するために連携をするのか、その目的を考えてみて下さい。</a:t>
            </a:r>
            <a:endParaRPr kumimoji="0" lang="en-US" altLang="ja-JP" sz="15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Yu Gothic UI" panose="020B0500000000000000" pitchFamily="50" charset="-128"/>
              <a:ea typeface="Yu Gothic UI" panose="020B05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1">
            <a:extLst>
              <a:ext uri="{FF2B5EF4-FFF2-40B4-BE49-F238E27FC236}">
                <a16:creationId xmlns:a16="http://schemas.microsoft.com/office/drawing/2014/main" id="{E25A503C-DF4C-8171-7021-F8C64F2AF3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188206"/>
              </p:ext>
            </p:extLst>
          </p:nvPr>
        </p:nvGraphicFramePr>
        <p:xfrm>
          <a:off x="251520" y="4723458"/>
          <a:ext cx="8421539" cy="721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7">
                  <a:extLst>
                    <a:ext uri="{9D8B030D-6E8A-4147-A177-3AD203B41FA5}">
                      <a16:colId xmlns:a16="http://schemas.microsoft.com/office/drawing/2014/main" val="962587068"/>
                    </a:ext>
                  </a:extLst>
                </a:gridCol>
                <a:gridCol w="7197402">
                  <a:extLst>
                    <a:ext uri="{9D8B030D-6E8A-4147-A177-3AD203B41FA5}">
                      <a16:colId xmlns:a16="http://schemas.microsoft.com/office/drawing/2014/main" val="2224904585"/>
                    </a:ext>
                  </a:extLst>
                </a:gridCol>
              </a:tblGrid>
              <a:tr h="7217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b="1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連携の目的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500" dirty="0">
                          <a:solidFill>
                            <a:srgbClr val="00206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9323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20201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8427FB4E5F95744BCC59A4DD54F3EEA" ma:contentTypeVersion="16" ma:contentTypeDescription="新しいドキュメントを作成します。" ma:contentTypeScope="" ma:versionID="eafff8bff6f6e9247e2b376cb96c47d3">
  <xsd:schema xmlns:xsd="http://www.w3.org/2001/XMLSchema" xmlns:xs="http://www.w3.org/2001/XMLSchema" xmlns:p="http://schemas.microsoft.com/office/2006/metadata/properties" xmlns:ns2="aff27039-fc77-4872-96c3-d7479bad78d1" xmlns:ns3="a71ec435-3dc3-4608-8736-2c908d14763e" targetNamespace="http://schemas.microsoft.com/office/2006/metadata/properties" ma:root="true" ma:fieldsID="df046183f02246f07f1302d19c1d357f" ns2:_="" ns3:_="">
    <xsd:import namespace="aff27039-fc77-4872-96c3-d7479bad78d1"/>
    <xsd:import namespace="a71ec435-3dc3-4608-8736-2c908d147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f27039-fc77-4872-96c3-d7479bad78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a505cda0-ed64-468c-a1ca-9a2edd742a6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ec435-3dc3-4608-8736-2c908d14763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feae8684-cf64-461c-a5c7-85045a8d89dc}" ma:internalName="TaxCatchAll" ma:showField="CatchAllData" ma:web="a71ec435-3dc3-4608-8736-2c908d147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A13A43-573B-4A54-8581-A25B6C35F649}"/>
</file>

<file path=customXml/itemProps2.xml><?xml version="1.0" encoding="utf-8"?>
<ds:datastoreItem xmlns:ds="http://schemas.openxmlformats.org/officeDocument/2006/customXml" ds:itemID="{D5FC09F2-249E-4A23-8D08-C55E3B45DC52}"/>
</file>

<file path=docProps/app.xml><?xml version="1.0" encoding="utf-8"?>
<Properties xmlns="http://schemas.openxmlformats.org/officeDocument/2006/extended-properties" xmlns:vt="http://schemas.openxmlformats.org/officeDocument/2006/docPropsVTypes">
  <TotalTime>7403</TotalTime>
  <Words>209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Yu Gothic UI</vt:lpstr>
      <vt:lpstr>Arial</vt:lpstr>
      <vt:lpstr>Calibri</vt:lpstr>
      <vt:lpstr>Palatino Linotype</vt:lpstr>
      <vt:lpstr>Wingdings</vt:lpstr>
      <vt:lpstr>2_Office ​​テーマ</vt:lpstr>
      <vt:lpstr>1_標準デザイン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■04_【演習1】連携の目的を考える</dc:title>
  <dc:creator>jmari</dc:creator>
  <cp:lastModifiedBy>H-RI H-RI</cp:lastModifiedBy>
  <cp:revision>1133</cp:revision>
  <cp:lastPrinted>2020-01-23T06:55:30Z</cp:lastPrinted>
  <dcterms:created xsi:type="dcterms:W3CDTF">2011-05-16T01:54:08Z</dcterms:created>
  <dcterms:modified xsi:type="dcterms:W3CDTF">2022-11-28T00:18:20Z</dcterms:modified>
</cp:coreProperties>
</file>